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64" r:id="rId2"/>
    <p:sldId id="278" r:id="rId3"/>
    <p:sldId id="279" r:id="rId4"/>
    <p:sldId id="280" r:id="rId5"/>
  </p:sldIdLst>
  <p:sldSz cx="12188825" cy="6858000"/>
  <p:notesSz cx="7315200" cy="96012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280" autoAdjust="0"/>
  </p:normalViewPr>
  <p:slideViewPr>
    <p:cSldViewPr showGuides="1">
      <p:cViewPr varScale="1">
        <p:scale>
          <a:sx n="110" d="100"/>
          <a:sy n="110" d="100"/>
        </p:scale>
        <p:origin x="552" y="10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 Fox" userId="1aa67f5f99d860dd" providerId="LiveId" clId="{F993C815-224A-4031-9678-99B78323BBFA}"/>
    <pc:docChg chg="modSld">
      <pc:chgData name="Dani Fox" userId="1aa67f5f99d860dd" providerId="LiveId" clId="{F993C815-224A-4031-9678-99B78323BBFA}" dt="2021-08-11T22:36:28.594" v="0" actId="20577"/>
      <pc:docMkLst>
        <pc:docMk/>
      </pc:docMkLst>
      <pc:sldChg chg="modSp mod">
        <pc:chgData name="Dani Fox" userId="1aa67f5f99d860dd" providerId="LiveId" clId="{F993C815-224A-4031-9678-99B78323BBFA}" dt="2021-08-11T22:36:28.594" v="0" actId="20577"/>
        <pc:sldMkLst>
          <pc:docMk/>
          <pc:sldMk cId="819037766" sldId="278"/>
        </pc:sldMkLst>
        <pc:spChg chg="mod">
          <ac:chgData name="Dani Fox" userId="1aa67f5f99d860dd" providerId="LiveId" clId="{F993C815-224A-4031-9678-99B78323BBFA}" dt="2021-08-11T22:36:28.594" v="0" actId="20577"/>
          <ac:spMkLst>
            <pc:docMk/>
            <pc:sldMk cId="819037766" sldId="278"/>
            <ac:spMk id="3" creationId="{CCC4C415-8F43-4817-B731-3FBA3D436F21}"/>
          </ac:spMkLst>
        </pc:spChg>
      </pc:sldChg>
    </pc:docChg>
  </pc:docChgLst>
  <pc:docChgLst>
    <pc:chgData name="Dani Fox" userId="1aa67f5f99d860dd" providerId="LiveId" clId="{E154B05F-20B1-4817-8B06-5C499C4B2A3F}"/>
    <pc:docChg chg="delSld modSld modNotesMaster modHandout">
      <pc:chgData name="Dani Fox" userId="1aa67f5f99d860dd" providerId="LiveId" clId="{E154B05F-20B1-4817-8B06-5C499C4B2A3F}" dt="2021-06-07T16:58:56.397" v="4"/>
      <pc:docMkLst>
        <pc:docMk/>
      </pc:docMkLst>
      <pc:sldChg chg="del">
        <pc:chgData name="Dani Fox" userId="1aa67f5f99d860dd" providerId="LiveId" clId="{E154B05F-20B1-4817-8B06-5C499C4B2A3F}" dt="2021-06-07T16:46:46.759" v="1" actId="2696"/>
        <pc:sldMkLst>
          <pc:docMk/>
          <pc:sldMk cId="711182959" sldId="276"/>
        </pc:sldMkLst>
      </pc:sldChg>
      <pc:sldChg chg="del">
        <pc:chgData name="Dani Fox" userId="1aa67f5f99d860dd" providerId="LiveId" clId="{E154B05F-20B1-4817-8B06-5C499C4B2A3F}" dt="2021-06-07T16:46:42.048" v="0" actId="2696"/>
        <pc:sldMkLst>
          <pc:docMk/>
          <pc:sldMk cId="2841037143" sldId="277"/>
        </pc:sldMkLst>
      </pc:sldChg>
      <pc:sldChg chg="modSp mod">
        <pc:chgData name="Dani Fox" userId="1aa67f5f99d860dd" providerId="LiveId" clId="{E154B05F-20B1-4817-8B06-5C499C4B2A3F}" dt="2021-06-07T16:46:52.061" v="3" actId="20577"/>
        <pc:sldMkLst>
          <pc:docMk/>
          <pc:sldMk cId="819037766" sldId="278"/>
        </pc:sldMkLst>
        <pc:spChg chg="mod">
          <ac:chgData name="Dani Fox" userId="1aa67f5f99d860dd" providerId="LiveId" clId="{E154B05F-20B1-4817-8B06-5C499C4B2A3F}" dt="2021-06-07T16:46:52.061" v="3" actId="20577"/>
          <ac:spMkLst>
            <pc:docMk/>
            <pc:sldMk cId="819037766" sldId="278"/>
            <ac:spMk id="3" creationId="{CCC4C415-8F43-4817-B731-3FBA3D436F2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8/11/2021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8/11/2021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8/11/2021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8/11/2021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8/11/2021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8/11/2021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8/11/2021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8/11/2021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8/11/2021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8/11/2021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8/11/2021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latin typeface="Baskerville Old Face" panose="02020602080505020303" pitchFamily="18" charset="0"/>
              </a:rPr>
              <a:t>Hypnotherapist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>
                <a:latin typeface="Baskerville Old Face" panose="02020602080505020303" pitchFamily="18" charset="0"/>
              </a:rPr>
              <a:t>Online Live Classes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134F4AC-2B9B-4C17-91E6-80E9DB9D1A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212" y="0"/>
            <a:ext cx="4267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ADB72-B2C2-4F4F-A9B0-D6D7B9372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784" y="533400"/>
            <a:ext cx="10157354" cy="1397000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Suggested Completion Schedule for Online Interactive Tutorials:</a:t>
            </a:r>
            <a:b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4C415-8F43-4817-B731-3FBA3D436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447800"/>
            <a:ext cx="10157354" cy="5410200"/>
          </a:xfrm>
        </p:spPr>
        <p:txBody>
          <a:bodyPr>
            <a:normAutofit fontScale="25000" lnSpcReduction="2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5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ORAL/PRACTICAL EXAM will be in the first day of TRANSPERSONAL Practicals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5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                                                                                              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5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Code    Description                                               Hours      Suggested Completion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5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HT301   Introduction </a:t>
            </a:r>
            <a:r>
              <a:rPr lang="en-US" sz="5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Regression                        9.5                 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5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HT302   Pre-Hypnosis Interview                             7                    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5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HT303   Uncovering Techniques                             2                  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5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HT304   Age Regression                                         5.5                 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5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HT305   Gestalt Dialogues                                      3                     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5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HT306   Basic Transactional Analysis                    2                             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5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HT307   Forgiveness and Compassion Formulas   1                   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5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HT308   Integrating Core Transformation              6                  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5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HT309   Regression Protocol Integration              2.5              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5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HT310   Hypnoanalysis                                           2                    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5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HT311   Analytical Hypnotherapy                          2.5                 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5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HT312   Amnesia Capacity Estimation (no pass-code) 2           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5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HT313   Reinventing Yourself                                 2                   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5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HT314   Hypnotic Dreamwork                                  1.5             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5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courses are required, however, the BOLDED are needed for Practicals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03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8DE2A-F4B0-4329-A798-ADDEF19F5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 Hypnotherapist:</a:t>
            </a:r>
            <a:b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Practical Hours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DFE0E-CE67-4657-BF4B-EC9E3F701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473200"/>
            <a:ext cx="10157354" cy="5384800"/>
          </a:xfrm>
        </p:spPr>
        <p:txBody>
          <a:bodyPr>
            <a:normAutofit fontScale="92500" lnSpcReduction="2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Supervised Clinical Hours - Practical Hours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Day One Practical Hours: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8:30 am to 9:00am – Morning Meditation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9:00 to 12:00 pm - Regression Therapy Protocol (Exercise #14)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Lunch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1:00pm to 5:30pm – Regression Therapy Protocol (Exercise #14)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5:30pm to 6:30pm – Group Sharing and Discussion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Day Two Practical Hours: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8:30 am to 9:00am – Morning Meditation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9:00am to 12:00pm – Regression Therapy Protocol (Exercise #14)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Lunch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1:00pm to 5:30pm – Regression Therapy Protocol (Exercise #14)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5:30pm to 6:30pm – Group Sharing and Discussion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Day Three Practical Hours: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8:30 am to 9:00am – Morning Meditation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9:00am to 12:00pm – Regression Therapy Protocol (Exercise #14)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Lunch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1:00pm to 5:30pm – Regression Therapy Protocol (Exercise #14)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5:30pm to 6:30pm – Group Sharing, Discussion and Closing Circle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9079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8DE2A-F4B0-4329-A798-ADDEF19F5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Pass-Code Updates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DFE0E-CE67-4657-BF4B-EC9E3F701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473200"/>
            <a:ext cx="10157354" cy="5384800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Don't forget to turn in your pass-codes, as you complete them so we can better track you and your classmate's progress.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(NOTE: HT312 has no pass-codes, and HT314 has only pass-code B, please submit 0000 in these gaps and submit the codes for records as usual).</a:t>
            </a:r>
          </a:p>
        </p:txBody>
      </p:sp>
    </p:spTree>
    <p:extLst>
      <p:ext uri="{BB962C8B-B14F-4D97-AF65-F5344CB8AC3E}">
        <p14:creationId xmlns:p14="http://schemas.microsoft.com/office/powerpoint/2010/main" val="409644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9A4E33EC-D715-440E-9062-8AFA4CC9E341}" vid="{0DFBCB81-4ACA-49F1-BA1C-2B43B27F1FC4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334</TotalTime>
  <Words>317</Words>
  <Application>Microsoft Office PowerPoint</Application>
  <PresentationFormat>Custom</PresentationFormat>
  <Paragraphs>47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Baskerville Old Face</vt:lpstr>
      <vt:lpstr>Calibri</vt:lpstr>
      <vt:lpstr>Century Gothic</vt:lpstr>
      <vt:lpstr>Books 16x9</vt:lpstr>
      <vt:lpstr>Hypnotherapist</vt:lpstr>
      <vt:lpstr>Suggested Completion Schedule for Online Interactive Tutorials: </vt:lpstr>
      <vt:lpstr>Program Hypnotherapist: Practical Hours</vt:lpstr>
      <vt:lpstr>Pass-Code Updates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Hypnotherapy</dc:title>
  <dc:creator>Matthew Brownstein</dc:creator>
  <cp:lastModifiedBy>Dani Fox</cp:lastModifiedBy>
  <cp:revision>12</cp:revision>
  <cp:lastPrinted>2021-06-07T16:59:04Z</cp:lastPrinted>
  <dcterms:created xsi:type="dcterms:W3CDTF">2021-03-30T19:45:36Z</dcterms:created>
  <dcterms:modified xsi:type="dcterms:W3CDTF">2021-08-11T22:36:54Z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